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90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43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020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87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73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64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06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10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81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35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23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1284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069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71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8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04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7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58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24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62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9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857E3-DCA2-468A-BC28-4002D3A93BF5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B18A6-58EB-43D4-9B00-F9C9324C9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03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2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370018"/>
            <a:ext cx="1087611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д. Коптево, д. 26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Вариант 2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124" y="1185616"/>
            <a:ext cx="4596759" cy="42613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48" y="1185616"/>
            <a:ext cx="5235701" cy="4261370"/>
          </a:xfrm>
          <a:prstGeom prst="rect">
            <a:avLst/>
          </a:prstGeom>
        </p:spPr>
      </p:pic>
      <p:cxnSp>
        <p:nvCxnSpPr>
          <p:cNvPr id="12" name="Прямая со стрелкой 11"/>
          <p:cNvCxnSpPr/>
          <p:nvPr/>
        </p:nvCxnSpPr>
        <p:spPr>
          <a:xfrm flipH="1">
            <a:off x="4143375" y="838200"/>
            <a:ext cx="3305175" cy="1590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8382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2024-12-17T06:34:27Z</dcterms:created>
  <dcterms:modified xsi:type="dcterms:W3CDTF">2024-12-17T06:43:38Z</dcterms:modified>
</cp:coreProperties>
</file>