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1" d="100"/>
          <a:sy n="81" d="100"/>
        </p:scale>
        <p:origin x="64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04D8D-859D-4D19-BEBF-D0FA7CE259D7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45C26-74ED-4313-960F-75128D44F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672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04D8D-859D-4D19-BEBF-D0FA7CE259D7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45C26-74ED-4313-960F-75128D44F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470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04D8D-859D-4D19-BEBF-D0FA7CE259D7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45C26-74ED-4313-960F-75128D44F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513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2F9C-BFAB-4B19-801F-A8DF15DD4F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2F1A-1846-4C58-9DAD-84D61BA5E9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7452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2F9C-BFAB-4B19-801F-A8DF15DD4F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2F1A-1846-4C58-9DAD-84D61BA5E9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400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2F9C-BFAB-4B19-801F-A8DF15DD4F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2F1A-1846-4C58-9DAD-84D61BA5E9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213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2F9C-BFAB-4B19-801F-A8DF15DD4F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2F1A-1846-4C58-9DAD-84D61BA5E9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002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2F9C-BFAB-4B19-801F-A8DF15DD4F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2F1A-1846-4C58-9DAD-84D61BA5E9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7428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2F9C-BFAB-4B19-801F-A8DF15DD4F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2F1A-1846-4C58-9DAD-84D61BA5E9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4438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2F9C-BFAB-4B19-801F-A8DF15DD4F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2F1A-1846-4C58-9DAD-84D61BA5E9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7471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2F9C-BFAB-4B19-801F-A8DF15DD4F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2F1A-1846-4C58-9DAD-84D61BA5E9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52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04D8D-859D-4D19-BEBF-D0FA7CE259D7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45C26-74ED-4313-960F-75128D44F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7167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2F9C-BFAB-4B19-801F-A8DF15DD4F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2F1A-1846-4C58-9DAD-84D61BA5E9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9800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2F9C-BFAB-4B19-801F-A8DF15DD4F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2F1A-1846-4C58-9DAD-84D61BA5E9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1897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2F9C-BFAB-4B19-801F-A8DF15DD4F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2F1A-1846-4C58-9DAD-84D61BA5E9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105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04D8D-859D-4D19-BEBF-D0FA7CE259D7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45C26-74ED-4313-960F-75128D44F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64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04D8D-859D-4D19-BEBF-D0FA7CE259D7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45C26-74ED-4313-960F-75128D44F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414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04D8D-859D-4D19-BEBF-D0FA7CE259D7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45C26-74ED-4313-960F-75128D44F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387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04D8D-859D-4D19-BEBF-D0FA7CE259D7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45C26-74ED-4313-960F-75128D44F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620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04D8D-859D-4D19-BEBF-D0FA7CE259D7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45C26-74ED-4313-960F-75128D44F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575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04D8D-859D-4D19-BEBF-D0FA7CE259D7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45C26-74ED-4313-960F-75128D44F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373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04D8D-859D-4D19-BEBF-D0FA7CE259D7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45C26-74ED-4313-960F-75128D44F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822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04D8D-859D-4D19-BEBF-D0FA7CE259D7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45C26-74ED-4313-960F-75128D44F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698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42F9C-BFAB-4B19-801F-A8DF15DD4F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92F1A-1846-4C58-9DAD-84D61BA5E9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055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9809" y="585707"/>
            <a:ext cx="108761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Предлагаемые границы земельного участка с. </a:t>
            </a:r>
            <a:r>
              <a:rPr lang="ru-RU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Лутовиново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д. 1</a:t>
            </a:r>
          </a:p>
          <a:p>
            <a:pPr algn="ctr"/>
            <a:r>
              <a:rPr lang="ru-RU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Предложение жителей</a:t>
            </a:r>
            <a:endParaRPr lang="ru-RU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5180" y="2197243"/>
            <a:ext cx="4540469" cy="4553184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>
            <a:off x="8201025" y="3257550"/>
            <a:ext cx="38100" cy="76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00" y="2197243"/>
            <a:ext cx="5457825" cy="455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8868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Тема Office</vt:lpstr>
      <vt:lpstr>1_Тема Office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IvanovaAA</dc:creator>
  <cp:lastModifiedBy>IvanovaAA</cp:lastModifiedBy>
  <cp:revision>2</cp:revision>
  <cp:lastPrinted>2024-12-17T11:04:19Z</cp:lastPrinted>
  <dcterms:created xsi:type="dcterms:W3CDTF">2024-12-16T16:37:54Z</dcterms:created>
  <dcterms:modified xsi:type="dcterms:W3CDTF">2024-12-17T11:05:06Z</dcterms:modified>
</cp:coreProperties>
</file>